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Fredoka One"/>
      <p:regular r:id="rId24"/>
    </p:embeddedFont>
    <p:embeddedFont>
      <p:font typeface="Pacifico"/>
      <p:regular r:id="rId25"/>
    </p:embeddedFont>
    <p:embeddedFont>
      <p:font typeface="Merriweather"/>
      <p:regular r:id="rId26"/>
      <p:bold r:id="rId27"/>
      <p:italic r:id="rId28"/>
      <p:boldItalic r:id="rId29"/>
    </p:embeddedFont>
    <p:embeddedFont>
      <p:font typeface="Alfa Slab On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1" roundtripDataSignature="AMtx7mgEyLPsT5fZBL11GumcrO8l4Wyy3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FredokaOne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erriweather-regular.fntdata"/><Relationship Id="rId25" Type="http://schemas.openxmlformats.org/officeDocument/2006/relationships/font" Target="fonts/Pacifico-regular.fntdata"/><Relationship Id="rId28" Type="http://schemas.openxmlformats.org/officeDocument/2006/relationships/font" Target="fonts/Merriweather-italic.fntdata"/><Relationship Id="rId27" Type="http://schemas.openxmlformats.org/officeDocument/2006/relationships/font" Target="fonts/Merriweather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erriweather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customschemas.google.com/relationships/presentationmetadata" Target="metadata"/><Relationship Id="rId30" Type="http://schemas.openxmlformats.org/officeDocument/2006/relationships/font" Target="fonts/AlfaSlabOne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jpg>
</file>

<file path=ppt/media/image10.png>
</file>

<file path=ppt/media/image11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" name="Google Shape;1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22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7" name="Google Shape;5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4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14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" name="Google Shape;16;p14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5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5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15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2" name="Google Shape;2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16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7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30" name="Google Shape;30;p17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31" name="Google Shape;31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1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" name="Google Shape;3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0" name="Google Shape;40;p19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" name="Google Shape;41;p19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2" name="Google Shape;4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0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5" name="Google Shape;45;p20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6" name="Google Shape;46;p20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" name="Google Shape;4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1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21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2" name="Google Shape;52;p21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"/>
          <p:cNvSpPr txBox="1"/>
          <p:nvPr>
            <p:ph type="title"/>
          </p:nvPr>
        </p:nvSpPr>
        <p:spPr>
          <a:xfrm>
            <a:off x="1670250" y="32475"/>
            <a:ext cx="5803500" cy="22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000">
                <a:solidFill>
                  <a:srgbClr val="0E101A"/>
                </a:solidFill>
                <a:latin typeface="Fredoka One"/>
                <a:ea typeface="Fredoka One"/>
                <a:cs typeface="Fredoka One"/>
                <a:sym typeface="Fredoka One"/>
              </a:rPr>
              <a:t>NIT HAMIRPUR VR</a:t>
            </a:r>
            <a:endParaRPr sz="5000">
              <a:solidFill>
                <a:srgbClr val="0E101A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65" name="Google Shape;6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81000" y="619887"/>
            <a:ext cx="1040676" cy="1040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81900" y="442813"/>
            <a:ext cx="1496376" cy="13948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"/>
          <p:cNvSpPr txBox="1"/>
          <p:nvPr/>
        </p:nvSpPr>
        <p:spPr>
          <a:xfrm>
            <a:off x="1398750" y="3232350"/>
            <a:ext cx="153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PROPOSED BY </a:t>
            </a:r>
            <a:endParaRPr b="0" i="0" sz="2000" u="none" cap="none" strike="noStrik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8" name="Google Shape;68;p1"/>
          <p:cNvSpPr txBox="1"/>
          <p:nvPr/>
        </p:nvSpPr>
        <p:spPr>
          <a:xfrm>
            <a:off x="63150" y="4193825"/>
            <a:ext cx="4210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en" sz="4500" u="none" cap="none" strike="noStrike">
                <a:solidFill>
                  <a:srgbClr val="0E101A"/>
                </a:solidFill>
                <a:latin typeface="Fredoka One"/>
                <a:ea typeface="Fredoka One"/>
                <a:cs typeface="Fredoka One"/>
                <a:sym typeface="Fredoka One"/>
              </a:rPr>
              <a:t>TEAM VIBHAV</a:t>
            </a:r>
            <a:endParaRPr b="0" i="0" sz="4500" u="none" cap="none" strike="noStrike">
              <a:solidFill>
                <a:srgbClr val="0E101A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pic>
        <p:nvPicPr>
          <p:cNvPr id="69" name="Google Shape;6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93906" y="1708700"/>
            <a:ext cx="4950093" cy="31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"/>
          <p:cNvSpPr txBox="1"/>
          <p:nvPr>
            <p:ph type="title"/>
          </p:nvPr>
        </p:nvSpPr>
        <p:spPr>
          <a:xfrm>
            <a:off x="1448100" y="956875"/>
            <a:ext cx="62478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000">
                <a:latin typeface="Alfa Slab One"/>
                <a:ea typeface="Alfa Slab One"/>
                <a:cs typeface="Alfa Slab One"/>
                <a:sym typeface="Alfa Slab One"/>
              </a:rPr>
              <a:t>You can now ask any of the queries nudging your curious minds</a:t>
            </a:r>
            <a:endParaRPr sz="4000"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000">
                <a:latin typeface="Alfa Slab One"/>
                <a:ea typeface="Alfa Slab One"/>
                <a:cs typeface="Alfa Slab One"/>
                <a:sym typeface="Alfa Slab One"/>
              </a:rPr>
              <a:t>!</a:t>
            </a:r>
            <a:endParaRPr sz="4000"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47" name="Google Shape;14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61075" y="-102337"/>
            <a:ext cx="1496376" cy="139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3400" y="120787"/>
            <a:ext cx="1040676" cy="104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"/>
          <p:cNvSpPr txBox="1"/>
          <p:nvPr/>
        </p:nvSpPr>
        <p:spPr>
          <a:xfrm>
            <a:off x="1714625" y="2126175"/>
            <a:ext cx="6509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" sz="4000" u="none" cap="none" strike="noStrike">
                <a:solidFill>
                  <a:schemeClr val="accent2"/>
                </a:solidFill>
                <a:latin typeface="Pacifico"/>
                <a:ea typeface="Pacifico"/>
                <a:cs typeface="Pacifico"/>
                <a:sym typeface="Pacifico"/>
              </a:rPr>
              <a:t>Thanks you for your time!</a:t>
            </a:r>
            <a:endParaRPr b="0" i="0" sz="4000" u="none" cap="none" strike="noStrike">
              <a:solidFill>
                <a:schemeClr val="accent2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54" name="Google Shape;154;p11"/>
          <p:cNvSpPr txBox="1"/>
          <p:nvPr/>
        </p:nvSpPr>
        <p:spPr>
          <a:xfrm>
            <a:off x="3606050" y="248475"/>
            <a:ext cx="38751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0" i="0" lang="en" sz="5500" u="none" cap="none" strike="noStrike">
                <a:solidFill>
                  <a:schemeClr val="accent2"/>
                </a:solidFill>
                <a:latin typeface="Pacifico"/>
                <a:ea typeface="Pacifico"/>
                <a:cs typeface="Pacifico"/>
                <a:sym typeface="Pacifico"/>
              </a:rPr>
              <a:t>Team Vibhav</a:t>
            </a:r>
            <a:endParaRPr b="0" i="0" sz="5500" u="none" cap="none" strike="noStrike">
              <a:solidFill>
                <a:schemeClr val="accent2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155" name="Google Shape;15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25575" y="3206412"/>
            <a:ext cx="1618150" cy="161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92876" y="2945862"/>
            <a:ext cx="2261827" cy="2139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"/>
          <p:cNvSpPr txBox="1"/>
          <p:nvPr>
            <p:ph type="title"/>
          </p:nvPr>
        </p:nvSpPr>
        <p:spPr>
          <a:xfrm>
            <a:off x="311700" y="22055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4500">
                <a:latin typeface="Raleway"/>
                <a:ea typeface="Raleway"/>
                <a:cs typeface="Raleway"/>
                <a:sym typeface="Raleway"/>
              </a:rPr>
              <a:t>OVERVIEW</a:t>
            </a:r>
            <a:endParaRPr sz="45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" name="Google Shape;75;p2"/>
          <p:cNvSpPr txBox="1"/>
          <p:nvPr>
            <p:ph idx="1" type="body"/>
          </p:nvPr>
        </p:nvSpPr>
        <p:spPr>
          <a:xfrm>
            <a:off x="262225" y="15156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Objectives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Problem solved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Novelty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Techstack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Software used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Execution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Business Aspects</a:t>
            </a:r>
            <a:endParaRPr sz="24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2400"/>
          </a:p>
        </p:txBody>
      </p:sp>
      <p:pic>
        <p:nvPicPr>
          <p:cNvPr id="76" name="Google Shape;7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36275" y="1292500"/>
            <a:ext cx="5907725" cy="35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3400" y="120787"/>
            <a:ext cx="1040676" cy="1040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61075" y="-102337"/>
            <a:ext cx="1496376" cy="139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"/>
          <p:cNvSpPr txBox="1"/>
          <p:nvPr>
            <p:ph type="title"/>
          </p:nvPr>
        </p:nvSpPr>
        <p:spPr>
          <a:xfrm>
            <a:off x="412375" y="87175"/>
            <a:ext cx="3807900" cy="18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500">
                <a:latin typeface="Fredoka One"/>
                <a:ea typeface="Fredoka One"/>
                <a:cs typeface="Fredoka One"/>
                <a:sym typeface="Fredoka One"/>
              </a:rPr>
              <a:t>OBJECTIVES</a:t>
            </a:r>
            <a:endParaRPr sz="35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84" name="Google Shape;84;p3"/>
          <p:cNvSpPr txBox="1"/>
          <p:nvPr>
            <p:ph idx="1" type="body"/>
          </p:nvPr>
        </p:nvSpPr>
        <p:spPr>
          <a:xfrm>
            <a:off x="333250" y="1311500"/>
            <a:ext cx="3127500" cy="22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en" sz="1900"/>
              <a:t>In this project, we aim to replicate the NIT Hamirpur campus in a virtual world, so that all those who are willing to see their campus will be able to explore as well as remember their memories with their campus.</a:t>
            </a:r>
            <a:endParaRPr sz="1900"/>
          </a:p>
        </p:txBody>
      </p:sp>
      <p:pic>
        <p:nvPicPr>
          <p:cNvPr id="85" name="Google Shape;85;p3"/>
          <p:cNvPicPr preferRelativeResize="0"/>
          <p:nvPr/>
        </p:nvPicPr>
        <p:blipFill rotWithShape="1">
          <a:blip r:embed="rId3">
            <a:alphaModFix/>
          </a:blip>
          <a:srcRect b="66560" l="14808" r="34837" t="6454"/>
          <a:stretch/>
        </p:blipFill>
        <p:spPr>
          <a:xfrm>
            <a:off x="3778500" y="723362"/>
            <a:ext cx="5365498" cy="3595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8650" y="4"/>
            <a:ext cx="723333" cy="723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3925" y="-132349"/>
            <a:ext cx="1060024" cy="98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"/>
          <p:cNvSpPr txBox="1"/>
          <p:nvPr>
            <p:ph type="title"/>
          </p:nvPr>
        </p:nvSpPr>
        <p:spPr>
          <a:xfrm>
            <a:off x="263775" y="-306650"/>
            <a:ext cx="53349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</a:pPr>
            <a:r>
              <a:rPr lang="en" sz="4500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rPr>
              <a:t>Problems Solved</a:t>
            </a:r>
            <a:endParaRPr sz="4500">
              <a:solidFill>
                <a:schemeClr val="accent2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93" name="Google Shape;93;p4"/>
          <p:cNvSpPr txBox="1"/>
          <p:nvPr>
            <p:ph idx="1" type="body"/>
          </p:nvPr>
        </p:nvSpPr>
        <p:spPr>
          <a:xfrm>
            <a:off x="183150" y="983925"/>
            <a:ext cx="84420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1673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1500">
                <a:solidFill>
                  <a:srgbClr val="F3F3F3"/>
                </a:solidFill>
              </a:rPr>
              <a:t>Due to the pandemic, the college campus was off-reach for 1 year so the students couldn't visit their campus throughout the year. </a:t>
            </a:r>
            <a:endParaRPr sz="1500">
              <a:solidFill>
                <a:srgbClr val="F3F3F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93693"/>
              <a:buNone/>
            </a:pPr>
            <a:r>
              <a:t/>
            </a:r>
            <a:endParaRPr sz="1500">
              <a:solidFill>
                <a:srgbClr val="F3F3F3"/>
              </a:solidFill>
            </a:endParaRPr>
          </a:p>
          <a:p>
            <a:pPr indent="-316737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1500">
                <a:solidFill>
                  <a:srgbClr val="F3F3F3"/>
                </a:solidFill>
              </a:rPr>
              <a:t>The 2021 fresher batch has not yet been able to visit the college campus due to the pandemic.</a:t>
            </a:r>
            <a:endParaRPr sz="1500">
              <a:solidFill>
                <a:srgbClr val="F3F3F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93693"/>
              <a:buNone/>
            </a:pPr>
            <a:r>
              <a:t/>
            </a:r>
            <a:endParaRPr sz="1500">
              <a:solidFill>
                <a:srgbClr val="F3F3F3"/>
              </a:solidFill>
            </a:endParaRPr>
          </a:p>
          <a:p>
            <a:pPr indent="-316737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1500">
                <a:solidFill>
                  <a:srgbClr val="F3F3F3"/>
                </a:solidFill>
              </a:rPr>
              <a:t>All the students wish to freshen up their old college memories but are unable to do so due to strict lockdown across the country.</a:t>
            </a:r>
            <a:endParaRPr sz="1500">
              <a:solidFill>
                <a:srgbClr val="F3F3F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93693"/>
              <a:buNone/>
            </a:pPr>
            <a:r>
              <a:t/>
            </a:r>
            <a:endParaRPr sz="1500">
              <a:solidFill>
                <a:srgbClr val="F3F3F3"/>
              </a:solidFill>
            </a:endParaRPr>
          </a:p>
          <a:p>
            <a:pPr indent="-316737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1500">
                <a:solidFill>
                  <a:srgbClr val="F3F3F3"/>
                </a:solidFill>
              </a:rPr>
              <a:t>The students of passout batches wish to see the campus but don’t get enough time to invest in doing so.</a:t>
            </a:r>
            <a:endParaRPr sz="1500">
              <a:solidFill>
                <a:srgbClr val="F3F3F3"/>
              </a:solidFill>
            </a:endParaRPr>
          </a:p>
        </p:txBody>
      </p:sp>
      <p:pic>
        <p:nvPicPr>
          <p:cNvPr id="94" name="Google Shape;9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58650" y="4"/>
            <a:ext cx="723333" cy="723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53925" y="-132349"/>
            <a:ext cx="1060024" cy="98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"/>
          <p:cNvSpPr txBox="1"/>
          <p:nvPr>
            <p:ph type="title"/>
          </p:nvPr>
        </p:nvSpPr>
        <p:spPr>
          <a:xfrm>
            <a:off x="311725" y="-148375"/>
            <a:ext cx="2428200" cy="8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500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rPr>
              <a:t>Novelty</a:t>
            </a:r>
            <a:endParaRPr sz="4500">
              <a:solidFill>
                <a:schemeClr val="accent2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01" name="Google Shape;101;p5"/>
          <p:cNvSpPr txBox="1"/>
          <p:nvPr/>
        </p:nvSpPr>
        <p:spPr>
          <a:xfrm>
            <a:off x="217575" y="759650"/>
            <a:ext cx="5697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The NIT Hamirpur VR project is an one of</a:t>
            </a:r>
            <a:endParaRPr b="0" i="0" sz="14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its kind simulation of NITH campus with </a:t>
            </a:r>
            <a:endParaRPr b="0" i="0" sz="14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a simple user interface.</a:t>
            </a:r>
            <a:endParaRPr b="0" i="0" sz="14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5"/>
          <p:cNvSpPr txBox="1"/>
          <p:nvPr/>
        </p:nvSpPr>
        <p:spPr>
          <a:xfrm>
            <a:off x="217575" y="1570725"/>
            <a:ext cx="5697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The simulation incorporates the whole </a:t>
            </a:r>
            <a:endParaRPr b="0" i="0" sz="14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NITH campus, not just a single part or</a:t>
            </a:r>
            <a:endParaRPr b="0" i="0" sz="14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building.</a:t>
            </a:r>
            <a:endParaRPr b="0" i="0" sz="14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5"/>
          <p:cNvSpPr txBox="1"/>
          <p:nvPr/>
        </p:nvSpPr>
        <p:spPr>
          <a:xfrm>
            <a:off x="217575" y="2364000"/>
            <a:ext cx="5697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The project provides an opportunity</a:t>
            </a:r>
            <a:endParaRPr b="0" i="0" sz="15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for curious minds to further explore</a:t>
            </a:r>
            <a:endParaRPr b="0" i="0" sz="15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the idea behind the project and bring</a:t>
            </a:r>
            <a:endParaRPr b="0" i="0" sz="15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further innovations.</a:t>
            </a:r>
            <a:endParaRPr b="0" i="0" sz="15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04;p5"/>
          <p:cNvPicPr preferRelativeResize="0"/>
          <p:nvPr/>
        </p:nvPicPr>
        <p:blipFill rotWithShape="1">
          <a:blip r:embed="rId3">
            <a:alphaModFix/>
          </a:blip>
          <a:srcRect b="64724" l="10652" r="33160" t="8491"/>
          <a:stretch/>
        </p:blipFill>
        <p:spPr>
          <a:xfrm>
            <a:off x="4322500" y="1093678"/>
            <a:ext cx="4821498" cy="28734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8650" y="4"/>
            <a:ext cx="723333" cy="723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3925" y="-132349"/>
            <a:ext cx="1060024" cy="98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"/>
          <p:cNvSpPr txBox="1"/>
          <p:nvPr>
            <p:ph type="title"/>
          </p:nvPr>
        </p:nvSpPr>
        <p:spPr>
          <a:xfrm>
            <a:off x="311700" y="21407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4500">
                <a:latin typeface="Fredoka One"/>
                <a:ea typeface="Fredoka One"/>
                <a:cs typeface="Fredoka One"/>
                <a:sym typeface="Fredoka One"/>
              </a:rPr>
              <a:t>TECHSTACK</a:t>
            </a:r>
            <a:endParaRPr sz="45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12" name="Google Shape;112;p6"/>
          <p:cNvSpPr txBox="1"/>
          <p:nvPr/>
        </p:nvSpPr>
        <p:spPr>
          <a:xfrm>
            <a:off x="262225" y="1286700"/>
            <a:ext cx="56973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b="0" i="0" lang="en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Virtual Reality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b="0" i="0" lang="en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3D modelling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b="0" i="0" lang="en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App deployment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3" name="Google Shape;113;p6"/>
          <p:cNvPicPr preferRelativeResize="0"/>
          <p:nvPr/>
        </p:nvPicPr>
        <p:blipFill rotWithShape="1">
          <a:blip r:embed="rId3">
            <a:alphaModFix/>
          </a:blip>
          <a:srcRect b="42489" l="12290" r="13403" t="32252"/>
          <a:stretch/>
        </p:blipFill>
        <p:spPr>
          <a:xfrm>
            <a:off x="3086100" y="1449025"/>
            <a:ext cx="6057901" cy="2574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8650" y="4"/>
            <a:ext cx="723333" cy="723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3925" y="-132349"/>
            <a:ext cx="1060024" cy="98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 txBox="1"/>
          <p:nvPr>
            <p:ph type="title"/>
          </p:nvPr>
        </p:nvSpPr>
        <p:spPr>
          <a:xfrm>
            <a:off x="296750" y="39600"/>
            <a:ext cx="4574700" cy="25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>
                <a:latin typeface="Fredoka One"/>
                <a:ea typeface="Fredoka One"/>
                <a:cs typeface="Fredoka One"/>
                <a:sym typeface="Fredoka One"/>
              </a:rPr>
              <a:t>Softwares used</a:t>
            </a:r>
            <a:endParaRPr sz="36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21" name="Google Shape;121;p7"/>
          <p:cNvSpPr txBox="1"/>
          <p:nvPr/>
        </p:nvSpPr>
        <p:spPr>
          <a:xfrm>
            <a:off x="207725" y="1102650"/>
            <a:ext cx="5697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lfa Slab One"/>
              <a:buChar char="●"/>
            </a:pPr>
            <a:r>
              <a:rPr b="0" i="0" lang="en" sz="1800" u="none" cap="none" strike="noStrike">
                <a:solidFill>
                  <a:schemeClr val="accent2"/>
                </a:solidFill>
                <a:latin typeface="Alfa Slab One"/>
                <a:ea typeface="Alfa Slab One"/>
                <a:cs typeface="Alfa Slab One"/>
                <a:sym typeface="Alfa Slab One"/>
              </a:rPr>
              <a:t>Unity</a:t>
            </a:r>
            <a:endParaRPr b="0" i="0" sz="1800" u="none" cap="none" strike="noStrike">
              <a:solidFill>
                <a:schemeClr val="accent2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lfa Slab One"/>
              <a:buChar char="●"/>
            </a:pPr>
            <a:r>
              <a:rPr b="0" i="0" lang="en" sz="1800" u="none" cap="none" strike="noStrike">
                <a:solidFill>
                  <a:schemeClr val="accent2"/>
                </a:solidFill>
                <a:latin typeface="Alfa Slab One"/>
                <a:ea typeface="Alfa Slab One"/>
                <a:cs typeface="Alfa Slab One"/>
                <a:sym typeface="Alfa Slab One"/>
              </a:rPr>
              <a:t>Blender</a:t>
            </a:r>
            <a:endParaRPr b="0" i="0" sz="1800" u="none" cap="none" strike="noStrike">
              <a:solidFill>
                <a:schemeClr val="accent2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lfa Slab One"/>
              <a:buChar char="●"/>
            </a:pPr>
            <a:r>
              <a:rPr b="0" i="0" lang="en" sz="1800" u="none" cap="none" strike="noStrike">
                <a:solidFill>
                  <a:schemeClr val="accent2"/>
                </a:solidFill>
                <a:latin typeface="Alfa Slab One"/>
                <a:ea typeface="Alfa Slab One"/>
                <a:cs typeface="Alfa Slab One"/>
                <a:sym typeface="Alfa Slab One"/>
              </a:rPr>
              <a:t>Visual Studio</a:t>
            </a:r>
            <a:endParaRPr b="0" i="0" sz="1800" u="none" cap="none" strike="noStrike">
              <a:solidFill>
                <a:schemeClr val="accent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122" name="Google Shape;122;p7"/>
          <p:cNvPicPr preferRelativeResize="0"/>
          <p:nvPr/>
        </p:nvPicPr>
        <p:blipFill rotWithShape="1">
          <a:blip r:embed="rId3">
            <a:alphaModFix/>
          </a:blip>
          <a:srcRect b="85978" l="34488" r="21804" t="0"/>
          <a:stretch/>
        </p:blipFill>
        <p:spPr>
          <a:xfrm>
            <a:off x="4325150" y="1360750"/>
            <a:ext cx="4922423" cy="1974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8650" y="4"/>
            <a:ext cx="723333" cy="723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3925" y="-132349"/>
            <a:ext cx="1060024" cy="98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"/>
          <p:cNvSpPr txBox="1"/>
          <p:nvPr>
            <p:ph type="title"/>
          </p:nvPr>
        </p:nvSpPr>
        <p:spPr>
          <a:xfrm>
            <a:off x="311700" y="-365675"/>
            <a:ext cx="53349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</a:pPr>
            <a:r>
              <a:rPr lang="en" sz="4500">
                <a:latin typeface="Fredoka One"/>
                <a:ea typeface="Fredoka One"/>
                <a:cs typeface="Fredoka One"/>
                <a:sym typeface="Fredoka One"/>
              </a:rPr>
              <a:t>Execution</a:t>
            </a:r>
            <a:endParaRPr sz="4500"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30" name="Google Shape;130;p8"/>
          <p:cNvSpPr txBox="1"/>
          <p:nvPr>
            <p:ph idx="1" type="body"/>
          </p:nvPr>
        </p:nvSpPr>
        <p:spPr>
          <a:xfrm>
            <a:off x="212800" y="879025"/>
            <a:ext cx="8521200" cy="3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started making 3D models of the NIT Hamirpur campus including small structures like buildings, trees, roads, playgrounds, etc.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then exported it in the (.fbx) format and then imported it to Unity. 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Using Unity, we then added many assets like a 3rd person character and a joystick for the mobile version, and scripts including scene changing, 3rd person character, 3rd person movement, joystick script, volume button, etc.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then created a natural atmosphere by synchronizing the game time with the device time so that the user could experience day/night surroundings according to the time.</a:t>
            </a:r>
            <a:endParaRPr sz="1500"/>
          </a:p>
        </p:txBody>
      </p:sp>
      <p:pic>
        <p:nvPicPr>
          <p:cNvPr id="131" name="Google Shape;13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58650" y="4"/>
            <a:ext cx="723333" cy="723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53925" y="-132349"/>
            <a:ext cx="1060024" cy="98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"/>
          <p:cNvSpPr txBox="1"/>
          <p:nvPr>
            <p:ph type="title"/>
          </p:nvPr>
        </p:nvSpPr>
        <p:spPr>
          <a:xfrm>
            <a:off x="311700" y="24375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4500">
                <a:solidFill>
                  <a:schemeClr val="accent2"/>
                </a:solidFill>
                <a:latin typeface="Fredoka One"/>
                <a:ea typeface="Fredoka One"/>
                <a:cs typeface="Fredoka One"/>
                <a:sym typeface="Fredoka One"/>
              </a:rPr>
              <a:t>Business Aspects</a:t>
            </a:r>
            <a:endParaRPr sz="4500">
              <a:solidFill>
                <a:schemeClr val="accent2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38" name="Google Shape;138;p9"/>
          <p:cNvSpPr txBox="1"/>
          <p:nvPr>
            <p:ph idx="1" type="body"/>
          </p:nvPr>
        </p:nvSpPr>
        <p:spPr>
          <a:xfrm>
            <a:off x="311700" y="1327675"/>
            <a:ext cx="48912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We can launch it as a treasure hunt game app or  launch it as a Nit Hamirpur campus tour.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Very less manpower and only two softwares are to be used so the app can pose to be a profitable venture.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39" name="Google Shape;139;p9"/>
          <p:cNvPicPr preferRelativeResize="0"/>
          <p:nvPr/>
        </p:nvPicPr>
        <p:blipFill rotWithShape="1">
          <a:blip r:embed="rId3">
            <a:alphaModFix/>
          </a:blip>
          <a:srcRect b="59197" l="11741" r="13374" t="20565"/>
          <a:stretch/>
        </p:blipFill>
        <p:spPr>
          <a:xfrm>
            <a:off x="1536488" y="3052625"/>
            <a:ext cx="6071026" cy="2051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8650" y="4"/>
            <a:ext cx="723333" cy="723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3925" y="-132349"/>
            <a:ext cx="1060024" cy="98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